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7" r:id="rId3"/>
    <p:sldId id="274" r:id="rId4"/>
    <p:sldId id="286" r:id="rId5"/>
    <p:sldId id="288" r:id="rId6"/>
    <p:sldId id="287" r:id="rId7"/>
    <p:sldId id="289" r:id="rId8"/>
    <p:sldId id="290" r:id="rId9"/>
    <p:sldId id="291" r:id="rId10"/>
    <p:sldId id="292" r:id="rId11"/>
    <p:sldId id="293" r:id="rId12"/>
    <p:sldId id="294" r:id="rId13"/>
    <p:sldId id="295" r:id="rId14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000000"/>
    <a:srgbClr val="EB821C"/>
    <a:srgbClr val="C9FF4F"/>
    <a:srgbClr val="E2DCA2"/>
    <a:srgbClr val="003618"/>
    <a:srgbClr val="4D4D4D"/>
    <a:srgbClr val="FFF2C9"/>
    <a:srgbClr val="D8000B"/>
    <a:srgbClr val="12004C"/>
    <a:srgbClr val="FFC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65" autoAdjust="0"/>
    <p:restoredTop sz="86359" autoAdjust="0"/>
  </p:normalViewPr>
  <p:slideViewPr>
    <p:cSldViewPr snapToGrid="0" showGuides="1">
      <p:cViewPr>
        <p:scale>
          <a:sx n="53" d="100"/>
          <a:sy n="53" d="100"/>
        </p:scale>
        <p:origin x="-672" y="-126"/>
      </p:cViewPr>
      <p:guideLst>
        <p:guide orient="horz" pos="2592"/>
        <p:guide pos="89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-382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6DD0B-67E4-48BA-9159-95D4229DAE2E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FC6A1-29F2-47FA-8A99-028EDD747D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11859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B5CCA-90F7-43BE-B667-49793D8D546B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48C07-B558-4E62-9C0F-76C3F2A1F2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1164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 rot="18900000">
            <a:off x="-2133614" y="270174"/>
            <a:ext cx="7535333" cy="258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PRO</a:t>
            </a:r>
            <a:endParaRPr lang="en-US" sz="5400" b="1" baseline="0" dirty="0" smtClean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7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AUDIO</a:t>
            </a:r>
            <a:br>
              <a:rPr lang="en-US" sz="5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5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NETWORK</a:t>
            </a:r>
          </a:p>
          <a:p>
            <a:pPr algn="ctr">
              <a:lnSpc>
                <a:spcPct val="7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STANDARDS</a:t>
            </a:r>
            <a:endParaRPr lang="en-US" sz="54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3582650" y="7353300"/>
            <a:ext cx="685800" cy="685800"/>
            <a:chOff x="13601700" y="7219950"/>
            <a:chExt cx="859536" cy="859536"/>
          </a:xfrm>
        </p:grpSpPr>
        <p:sp>
          <p:nvSpPr>
            <p:cNvPr id="6" name="Rectangle 5"/>
            <p:cNvSpPr/>
            <p:nvPr userDrawn="1"/>
          </p:nvSpPr>
          <p:spPr>
            <a:xfrm>
              <a:off x="13601700" y="7219950"/>
              <a:ext cx="859536" cy="859536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ln w="6350">
              <a:solidFill>
                <a:srgbClr val="1200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rgbClr val="12004C"/>
                </a:solidFill>
              </a:endParaRPr>
            </a:p>
          </p:txBody>
        </p:sp>
        <p:sp>
          <p:nvSpPr>
            <p:cNvPr id="4" name="Action Button: Forward or Next 3">
              <a:hlinkClick r:id="rId2" action="ppaction://hlinksldjump" highlightClick="1"/>
            </p:cNvPr>
            <p:cNvSpPr/>
            <p:nvPr userDrawn="1"/>
          </p:nvSpPr>
          <p:spPr>
            <a:xfrm>
              <a:off x="13724041" y="7326525"/>
              <a:ext cx="614855" cy="646386"/>
            </a:xfrm>
            <a:prstGeom prst="actionButtonForwardNext">
              <a:avLst/>
            </a:prstGeom>
            <a:solidFill>
              <a:srgbClr val="FFF2C9"/>
            </a:solidFill>
            <a:ln w="6350">
              <a:solidFill>
                <a:srgbClr val="1200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rgbClr val="12004C"/>
                </a:solidFill>
              </a:endParaRPr>
            </a:p>
          </p:txBody>
        </p:sp>
      </p:grpSp>
      <p:sp>
        <p:nvSpPr>
          <p:cNvPr id="7" name="Rounded Rectangle 6"/>
          <p:cNvSpPr/>
          <p:nvPr userDrawn="1"/>
        </p:nvSpPr>
        <p:spPr>
          <a:xfrm>
            <a:off x="14401800" y="895350"/>
            <a:ext cx="3276600" cy="6858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>
            <a:off x="14401800" y="1714500"/>
            <a:ext cx="3276600" cy="6858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 userDrawn="1"/>
        </p:nvSpPr>
        <p:spPr>
          <a:xfrm>
            <a:off x="14401800" y="2533650"/>
            <a:ext cx="3276600" cy="68580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>
            <a:off x="14401800" y="3352800"/>
            <a:ext cx="3276600" cy="68580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ounded Rectangle 11"/>
          <p:cNvSpPr/>
          <p:nvPr userDrawn="1"/>
        </p:nvSpPr>
        <p:spPr>
          <a:xfrm>
            <a:off x="14401800" y="4171950"/>
            <a:ext cx="3276600" cy="6858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2">
            <a:hlinkClick r:id="rId3" action="ppaction://hlinksldjump"/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690"/>
          <a:stretch/>
        </p:blipFill>
        <p:spPr>
          <a:xfrm>
            <a:off x="12333790" y="0"/>
            <a:ext cx="1763210" cy="762000"/>
          </a:xfrm>
          <a:prstGeom prst="rect">
            <a:avLst/>
          </a:prstGeom>
        </p:spPr>
      </p:pic>
      <p:sp>
        <p:nvSpPr>
          <p:cNvPr id="14" name="Rounded Rectangle 13"/>
          <p:cNvSpPr/>
          <p:nvPr userDrawn="1"/>
        </p:nvSpPr>
        <p:spPr>
          <a:xfrm>
            <a:off x="14401800" y="-781050"/>
            <a:ext cx="3276600" cy="68580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14401800" y="38100"/>
            <a:ext cx="3276600" cy="6858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14401800" y="5010150"/>
            <a:ext cx="3276600" cy="6858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14401800" y="5829300"/>
            <a:ext cx="3276600" cy="6858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14411325" y="8315325"/>
            <a:ext cx="3276600" cy="6858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14411325" y="6638925"/>
            <a:ext cx="3276600" cy="68580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14411325" y="7458075"/>
            <a:ext cx="3276600" cy="6858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6293396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_Section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5100" baseline="0"/>
            </a:lvl1pPr>
          </a:lstStyle>
          <a:p>
            <a:r>
              <a:rPr lang="en-US" dirty="0" smtClean="0"/>
              <a:t>Section Three Content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>
            <a:off x="14142720" y="272034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22488" tIns="65311" rIns="130622" bIns="653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14142720" y="3703320"/>
            <a:ext cx="5242560" cy="822960"/>
          </a:xfrm>
          <a:prstGeom prst="roundRect">
            <a:avLst/>
          </a:prstGeom>
          <a:ln>
            <a:solidFill>
              <a:srgbClr val="BCA52A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14142720" y="173736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14142720" y="468630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 userDrawn="1"/>
        </p:nvSpPr>
        <p:spPr>
          <a:xfrm>
            <a:off x="14142720" y="566928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ounded Rectangle 28"/>
          <p:cNvSpPr/>
          <p:nvPr userDrawn="1"/>
        </p:nvSpPr>
        <p:spPr>
          <a:xfrm>
            <a:off x="14142720" y="-27432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Rounded Rectangle 29"/>
          <p:cNvSpPr/>
          <p:nvPr userDrawn="1"/>
        </p:nvSpPr>
        <p:spPr>
          <a:xfrm>
            <a:off x="14142720" y="70866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Rounded Rectangle 30"/>
          <p:cNvSpPr/>
          <p:nvPr userDrawn="1"/>
        </p:nvSpPr>
        <p:spPr>
          <a:xfrm>
            <a:off x="14142720" y="66751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88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 userDrawn="1"/>
        </p:nvSpPr>
        <p:spPr>
          <a:xfrm>
            <a:off x="14142720" y="765810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57" t="16948"/>
          <a:stretch/>
        </p:blipFill>
        <p:spPr>
          <a:xfrm>
            <a:off x="1233094" y="7528174"/>
            <a:ext cx="6447866" cy="59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7223464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_Section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5100" baseline="0"/>
            </a:lvl1pPr>
          </a:lstStyle>
          <a:p>
            <a:r>
              <a:rPr lang="en-US" dirty="0" smtClean="0"/>
              <a:t>Section Four Content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>
            <a:off x="14142720" y="272034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22488" tIns="65311" rIns="130622" bIns="653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14142720" y="3703320"/>
            <a:ext cx="5242560" cy="822960"/>
          </a:xfrm>
          <a:prstGeom prst="roundRect">
            <a:avLst/>
          </a:prstGeom>
          <a:ln>
            <a:solidFill>
              <a:srgbClr val="BCA52A">
                <a:alpha val="50196"/>
              </a:srgb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14142720" y="173736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14142720" y="4686300"/>
            <a:ext cx="5242560" cy="822960"/>
          </a:xfrm>
          <a:prstGeom prst="roundRect">
            <a:avLst/>
          </a:prstGeom>
          <a:ln>
            <a:solidFill>
              <a:srgbClr val="EB821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 userDrawn="1"/>
        </p:nvSpPr>
        <p:spPr>
          <a:xfrm>
            <a:off x="14142720" y="566928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ounded Rectangle 28"/>
          <p:cNvSpPr/>
          <p:nvPr userDrawn="1"/>
        </p:nvSpPr>
        <p:spPr>
          <a:xfrm>
            <a:off x="14142720" y="-27432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Rounded Rectangle 29"/>
          <p:cNvSpPr/>
          <p:nvPr userDrawn="1"/>
        </p:nvSpPr>
        <p:spPr>
          <a:xfrm>
            <a:off x="14142720" y="70866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Rounded Rectangle 30"/>
          <p:cNvSpPr/>
          <p:nvPr userDrawn="1"/>
        </p:nvSpPr>
        <p:spPr>
          <a:xfrm>
            <a:off x="14142720" y="66751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88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 userDrawn="1"/>
        </p:nvSpPr>
        <p:spPr>
          <a:xfrm>
            <a:off x="14142720" y="765810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57" t="16948"/>
          <a:stretch/>
        </p:blipFill>
        <p:spPr>
          <a:xfrm>
            <a:off x="1233094" y="7528174"/>
            <a:ext cx="6447866" cy="59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7101639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_Section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5100" baseline="0"/>
            </a:lvl1pPr>
          </a:lstStyle>
          <a:p>
            <a:r>
              <a:rPr lang="en-US" dirty="0" smtClean="0"/>
              <a:t>Section Five Content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>
            <a:off x="14142720" y="272034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22488" tIns="65311" rIns="130622" bIns="653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14142720" y="3703320"/>
            <a:ext cx="5242560" cy="822960"/>
          </a:xfrm>
          <a:prstGeom prst="roundRect">
            <a:avLst/>
          </a:prstGeom>
          <a:ln>
            <a:solidFill>
              <a:srgbClr val="BCA52A">
                <a:alpha val="50196"/>
              </a:srgb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14142720" y="173736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14142720" y="468630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 userDrawn="1"/>
        </p:nvSpPr>
        <p:spPr>
          <a:xfrm>
            <a:off x="14142720" y="5669280"/>
            <a:ext cx="5242560" cy="822960"/>
          </a:xfrm>
          <a:prstGeom prst="roundRect">
            <a:avLst/>
          </a:prstGeom>
          <a:ln>
            <a:solidFill>
              <a:srgbClr val="7C386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ounded Rectangle 28"/>
          <p:cNvSpPr/>
          <p:nvPr userDrawn="1"/>
        </p:nvSpPr>
        <p:spPr>
          <a:xfrm>
            <a:off x="14142720" y="-27432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Rounded Rectangle 29"/>
          <p:cNvSpPr/>
          <p:nvPr userDrawn="1"/>
        </p:nvSpPr>
        <p:spPr>
          <a:xfrm>
            <a:off x="14142720" y="70866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Rounded Rectangle 30"/>
          <p:cNvSpPr/>
          <p:nvPr userDrawn="1"/>
        </p:nvSpPr>
        <p:spPr>
          <a:xfrm>
            <a:off x="14142720" y="66751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88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 userDrawn="1"/>
        </p:nvSpPr>
        <p:spPr>
          <a:xfrm>
            <a:off x="14142720" y="765810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57" t="16948"/>
          <a:stretch/>
        </p:blipFill>
        <p:spPr>
          <a:xfrm>
            <a:off x="1233094" y="7528174"/>
            <a:ext cx="6447866" cy="59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4712707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57" t="16948"/>
          <a:stretch/>
        </p:blipFill>
        <p:spPr>
          <a:xfrm>
            <a:off x="1233094" y="7528174"/>
            <a:ext cx="6447866" cy="59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06746030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51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4128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1313408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51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4128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6529235"/>
      </p:ext>
    </p:extLst>
  </p:cSld>
  <p:clrMapOvr>
    <a:masterClrMapping/>
  </p:clrMapOvr>
  <p:transition spd="slow" advTm="2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51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4128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7599413"/>
      </p:ext>
    </p:extLst>
  </p:cSld>
  <p:clrMapOvr>
    <a:masterClrMapping/>
  </p:clrMapOvr>
  <p:transition spd="slow" advTm="2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4128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985170"/>
      </p:ext>
    </p:extLst>
  </p:cSld>
  <p:clrMapOvr>
    <a:masterClrMapping/>
  </p:clrMapOvr>
  <p:transition spd="slow" advTm="2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4128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038408"/>
      </p:ext>
    </p:extLst>
  </p:cSld>
  <p:clrMapOvr>
    <a:masterClrMapping/>
  </p:clrMapOvr>
  <p:transition spd="slow" advTm="2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5943600"/>
            <a:ext cx="10914381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4630400" cy="5943599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0" y="6623686"/>
            <a:ext cx="10914381" cy="5086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4128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9660504"/>
      </p:ext>
    </p:extLst>
  </p:cSld>
  <p:clrMapOvr>
    <a:masterClrMapping/>
  </p:clrMapOvr>
  <p:transition spd="slow" advTm="2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07428" y="358516"/>
            <a:ext cx="2538248" cy="7452360"/>
          </a:xfrm>
          <a:prstGeom prst="rect">
            <a:avLst/>
          </a:prstGeom>
          <a:solidFill>
            <a:srgbClr val="4D4D4D">
              <a:alpha val="5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 userDrawn="1"/>
        </p:nvSpPr>
        <p:spPr>
          <a:xfrm>
            <a:off x="350200" y="440264"/>
            <a:ext cx="24527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OCA</a:t>
            </a:r>
            <a:endParaRPr lang="en-US" sz="72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3367846" y="781050"/>
            <a:ext cx="10157654" cy="6875732"/>
          </a:xfrm>
          <a:prstGeom prst="roundRect">
            <a:avLst/>
          </a:prstGeom>
          <a:gradFill flip="none" rotWithShape="1">
            <a:gsLst>
              <a:gs pos="7000">
                <a:schemeClr val="bg1"/>
              </a:gs>
              <a:gs pos="100000">
                <a:schemeClr val="tx1">
                  <a:lumMod val="60000"/>
                  <a:lumOff val="40000"/>
                </a:schemeClr>
              </a:gs>
            </a:gsLst>
            <a:lin ang="5400000" scaled="0"/>
            <a:tileRect/>
          </a:gradFill>
          <a:ln>
            <a:solidFill>
              <a:srgbClr val="0000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3329285" y="7606665"/>
            <a:ext cx="904528" cy="468629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6350">
            <a:solidFill>
              <a:srgbClr val="12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u="sng">
              <a:solidFill>
                <a:srgbClr val="12004C"/>
              </a:solidFill>
            </a:endParaRPr>
          </a:p>
        </p:txBody>
      </p:sp>
      <p:sp>
        <p:nvSpPr>
          <p:cNvPr id="11" name="Action Button: Forward or Next 10">
            <a:hlinkClick r:id="" action="ppaction://hlinkshowjump?jump=nextslide" highlightClick="1"/>
          </p:cNvPr>
          <p:cNvSpPr/>
          <p:nvPr userDrawn="1"/>
        </p:nvSpPr>
        <p:spPr>
          <a:xfrm>
            <a:off x="13789505" y="7640635"/>
            <a:ext cx="400496" cy="400689"/>
          </a:xfrm>
          <a:prstGeom prst="actionButtonForwardNext">
            <a:avLst/>
          </a:prstGeom>
          <a:gradFill flip="none" rotWithShape="1">
            <a:gsLst>
              <a:gs pos="43000">
                <a:srgbClr val="002060">
                  <a:alpha val="17000"/>
                </a:srgbClr>
              </a:gs>
              <a:gs pos="100000">
                <a:schemeClr val="bg1"/>
              </a:gs>
            </a:gsLst>
            <a:lin ang="0" scaled="1"/>
            <a:tileRect/>
          </a:gradFill>
          <a:ln w="6350">
            <a:solidFill>
              <a:srgbClr val="12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u="sng">
              <a:solidFill>
                <a:srgbClr val="12004C"/>
              </a:solidFill>
            </a:endParaRPr>
          </a:p>
        </p:txBody>
      </p:sp>
      <p:sp>
        <p:nvSpPr>
          <p:cNvPr id="14" name="Action Button: Forward or Next 13">
            <a:hlinkClick r:id="" action="ppaction://hlinkshowjump?jump=previousslide" highlightClick="1"/>
          </p:cNvPr>
          <p:cNvSpPr/>
          <p:nvPr userDrawn="1"/>
        </p:nvSpPr>
        <p:spPr>
          <a:xfrm flipH="1">
            <a:off x="13354048" y="7640635"/>
            <a:ext cx="400496" cy="400689"/>
          </a:xfrm>
          <a:prstGeom prst="actionButtonForwardNext">
            <a:avLst/>
          </a:prstGeom>
          <a:gradFill flip="none" rotWithShape="1">
            <a:gsLst>
              <a:gs pos="60000">
                <a:schemeClr val="bg1">
                  <a:alpha val="40000"/>
                </a:schemeClr>
              </a:gs>
              <a:gs pos="38000">
                <a:srgbClr val="002060">
                  <a:alpha val="0"/>
                </a:srgbClr>
              </a:gs>
            </a:gsLst>
            <a:lin ang="0" scaled="1"/>
            <a:tileRect/>
          </a:gradFill>
          <a:ln w="6350">
            <a:solidFill>
              <a:srgbClr val="12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u="sng">
              <a:solidFill>
                <a:srgbClr val="12004C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>
            <a:off x="14392275" y="895350"/>
            <a:ext cx="3276600" cy="6858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14392275" y="1714500"/>
            <a:ext cx="3276600" cy="6858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14392275" y="2533650"/>
            <a:ext cx="3276600" cy="68580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14392275" y="3352800"/>
            <a:ext cx="3276600" cy="68580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14392275" y="4171950"/>
            <a:ext cx="3276600" cy="6858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0" name="Picture 19">
            <a:hlinkClick r:id="rId2" action="ppaction://hlinksldjump"/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690"/>
          <a:stretch/>
        </p:blipFill>
        <p:spPr>
          <a:xfrm>
            <a:off x="12324265" y="0"/>
            <a:ext cx="1763210" cy="762000"/>
          </a:xfrm>
          <a:prstGeom prst="rect">
            <a:avLst/>
          </a:prstGeom>
        </p:spPr>
      </p:pic>
      <p:sp>
        <p:nvSpPr>
          <p:cNvPr id="21" name="Rounded Rectangle 20"/>
          <p:cNvSpPr/>
          <p:nvPr userDrawn="1"/>
        </p:nvSpPr>
        <p:spPr>
          <a:xfrm>
            <a:off x="14392275" y="38100"/>
            <a:ext cx="3276600" cy="6858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14392275" y="5010150"/>
            <a:ext cx="3276600" cy="6858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14392275" y="5829300"/>
            <a:ext cx="3276600" cy="6858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14401800" y="6638925"/>
            <a:ext cx="3276600" cy="68580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14401800" y="7458075"/>
            <a:ext cx="3276600" cy="6858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en-US" sz="18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6293396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4128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504495"/>
      </p:ext>
    </p:extLst>
  </p:cSld>
  <p:clrMapOvr>
    <a:masterClrMapping/>
  </p:clrMapOvr>
  <p:transition spd="slow" advTm="2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4128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3601239"/>
      </p:ext>
    </p:extLst>
  </p:cSld>
  <p:clrMapOvr>
    <a:masterClrMapping/>
  </p:clrMapOvr>
  <p:transition spd="slow" advTm="2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350771"/>
            <a:ext cx="12435840" cy="1764030"/>
          </a:xfrm>
        </p:spPr>
        <p:txBody>
          <a:bodyPr>
            <a:normAutofit/>
          </a:bodyPr>
          <a:lstStyle>
            <a:lvl1pPr algn="l">
              <a:defRPr sz="57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663440"/>
            <a:ext cx="10241280" cy="210312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7627621"/>
            <a:ext cx="3413760" cy="438150"/>
          </a:xfr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9FC7B90E-C922-4AF6-BBED-9F3A3712EE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6504044"/>
      </p:ext>
    </p:extLst>
  </p:cSld>
  <p:clrMapOvr>
    <a:masterClrMapping/>
  </p:clrMapOvr>
  <p:transition spd="slow" advTm="200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4938138"/>
      </p:ext>
    </p:extLst>
  </p:cSld>
  <p:clrMapOvr>
    <a:masterClrMapping/>
  </p:clrMapOvr>
  <p:transition spd="slow" advTm="200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935103"/>
      </p:ext>
    </p:extLst>
  </p:cSld>
  <p:clrMapOvr>
    <a:masterClrMapping/>
  </p:clrMapOvr>
  <p:transition spd="slow" advTm="2000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13971"/>
      </p:ext>
    </p:extLst>
  </p:cSld>
  <p:clrMapOvr>
    <a:masterClrMapping/>
  </p:clrMapOvr>
  <p:transition spd="slow" advTm="2000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9582275"/>
      </p:ext>
    </p:extLst>
  </p:cSld>
  <p:clrMapOvr>
    <a:masterClrMapping/>
  </p:clrMapOvr>
  <p:transition spd="slow" advTm="2000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1865799"/>
      </p:ext>
    </p:extLst>
  </p:cSld>
  <p:clrMapOvr>
    <a:masterClrMapping/>
  </p:clrMapOvr>
  <p:transition spd="slow" advTm="2000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8958905"/>
      </p:ext>
    </p:extLst>
  </p:cSld>
  <p:clrMapOvr>
    <a:masterClrMapping/>
  </p:clrMapOvr>
  <p:transition spd="slow" advTm="2000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944923"/>
      </p:ext>
    </p:extLst>
  </p:cSld>
  <p:clrMapOvr>
    <a:masterClrMapping/>
  </p:clrMapOvr>
  <p:transition spd="slow" advTm="2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adMap_Section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"/>
          <p:cNvSpPr>
            <a:spLocks noGrp="1"/>
          </p:cNvSpPr>
          <p:nvPr>
            <p:ph idx="1" hasCustomPrompt="1"/>
          </p:nvPr>
        </p:nvSpPr>
        <p:spPr>
          <a:xfrm>
            <a:off x="731521" y="822960"/>
            <a:ext cx="12601752" cy="669529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324288" indent="-324288" algn="l">
              <a:buFont typeface="Arial" pitchFamily="34" charset="0"/>
              <a:buChar char="•"/>
              <a:defRPr sz="4600" b="0">
                <a:solidFill>
                  <a:schemeClr val="tx1"/>
                </a:solidFill>
              </a:defRPr>
            </a:lvl1pPr>
            <a:lvl2pPr marL="659914" indent="-324288" algn="l">
              <a:buFont typeface="Simplified Arabic Fixed" pitchFamily="49" charset="-78"/>
              <a:buChar char="-"/>
              <a:defRPr sz="4000">
                <a:solidFill>
                  <a:schemeClr val="tx1"/>
                </a:solidFill>
              </a:defRPr>
            </a:lvl2pPr>
            <a:lvl3pPr marL="981934" indent="-324288" algn="l">
              <a:buFont typeface="Arial" pitchFamily="34" charset="0"/>
              <a:buChar char="•"/>
              <a:tabLst/>
              <a:defRPr sz="3400" b="0">
                <a:solidFill>
                  <a:schemeClr val="tx1"/>
                </a:solidFill>
              </a:defRPr>
            </a:lvl3pPr>
            <a:lvl4pPr marL="1630508" indent="-324288" algn="l">
              <a:buFontTx/>
              <a:buChar char="̵"/>
              <a:defRPr sz="2900">
                <a:solidFill>
                  <a:schemeClr val="tx1"/>
                </a:solidFill>
              </a:defRPr>
            </a:lvl4pPr>
            <a:lvl5pPr marL="1966135" indent="-324288" algn="l">
              <a:buFont typeface="Wingdings 3" pitchFamily="18" charset="2"/>
              <a:buChar char=""/>
              <a:defRPr sz="2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</a:t>
            </a:r>
            <a:r>
              <a:rPr lang="en-US" smtClean="0"/>
              <a:t>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19" name="Rounded Rectangle 18"/>
          <p:cNvSpPr/>
          <p:nvPr userDrawn="1"/>
        </p:nvSpPr>
        <p:spPr>
          <a:xfrm>
            <a:off x="14142720" y="272034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14142720" y="3703320"/>
            <a:ext cx="5242560" cy="822960"/>
          </a:xfrm>
          <a:prstGeom prst="roundRect">
            <a:avLst/>
          </a:prstGeom>
          <a:ln>
            <a:solidFill>
              <a:srgbClr val="BCA52A">
                <a:alpha val="50196"/>
              </a:srgb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14142720" y="468630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14142720" y="566928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Rounded Rectangle 31"/>
          <p:cNvSpPr/>
          <p:nvPr userDrawn="1"/>
        </p:nvSpPr>
        <p:spPr>
          <a:xfrm>
            <a:off x="14142720" y="-27432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Rounded Rectangle 32"/>
          <p:cNvSpPr/>
          <p:nvPr userDrawn="1"/>
        </p:nvSpPr>
        <p:spPr>
          <a:xfrm>
            <a:off x="14142720" y="70866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Rounded Rectangle 33"/>
          <p:cNvSpPr/>
          <p:nvPr userDrawn="1"/>
        </p:nvSpPr>
        <p:spPr>
          <a:xfrm>
            <a:off x="14142720" y="66751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88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 userDrawn="1"/>
        </p:nvSpPr>
        <p:spPr>
          <a:xfrm>
            <a:off x="14142720" y="765810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 userDrawn="1"/>
        </p:nvSpPr>
        <p:spPr>
          <a:xfrm>
            <a:off x="10972800" y="173736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rgbClr val="A69B88">
                  <a:tint val="66000"/>
                  <a:satMod val="160000"/>
                </a:srgbClr>
              </a:gs>
              <a:gs pos="50000">
                <a:srgbClr val="A69B88">
                  <a:tint val="44500"/>
                  <a:satMod val="160000"/>
                </a:srgbClr>
              </a:gs>
              <a:gs pos="100000">
                <a:srgbClr val="A69B88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Text Placehold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11098514" y="1920240"/>
            <a:ext cx="4389120" cy="457200"/>
          </a:xfrm>
        </p:spPr>
        <p:txBody>
          <a:bodyPr>
            <a:normAutofit/>
          </a:bodyPr>
          <a:lstStyle>
            <a:lvl1pPr marL="0" indent="0">
              <a:buNone/>
              <a:defRPr sz="2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Section One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2959255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578166"/>
      </p:ext>
    </p:extLst>
  </p:cSld>
  <p:clrMapOvr>
    <a:masterClrMapping/>
  </p:clrMapOvr>
  <p:transition spd="slow" advTm="2000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8628037"/>
      </p:ext>
    </p:extLst>
  </p:cSld>
  <p:clrMapOvr>
    <a:masterClrMapping/>
  </p:clrMapOvr>
  <p:transition spd="slow" advTm="2000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2316104"/>
      </p:ext>
    </p:extLst>
  </p:cSld>
  <p:clrMapOvr>
    <a:masterClrMapping/>
  </p:clrMapOvr>
  <p:transition spd="slow" advTm="2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adMap_Sect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 userDrawn="1"/>
        </p:nvSpPr>
        <p:spPr>
          <a:xfrm>
            <a:off x="14142720" y="3703320"/>
            <a:ext cx="5242560" cy="822960"/>
          </a:xfrm>
          <a:prstGeom prst="roundRect">
            <a:avLst/>
          </a:prstGeom>
          <a:ln>
            <a:solidFill>
              <a:srgbClr val="BCA52A">
                <a:alpha val="50196"/>
              </a:srgb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5" name="Rounded Rectangle 34"/>
          <p:cNvSpPr/>
          <p:nvPr userDrawn="1"/>
        </p:nvSpPr>
        <p:spPr>
          <a:xfrm>
            <a:off x="14142720" y="173736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 userDrawn="1"/>
        </p:nvSpPr>
        <p:spPr>
          <a:xfrm>
            <a:off x="14142720" y="468630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8" name="Rounded Rectangle 37"/>
          <p:cNvSpPr/>
          <p:nvPr userDrawn="1"/>
        </p:nvSpPr>
        <p:spPr>
          <a:xfrm>
            <a:off x="14142720" y="566928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Rounded Rectangle 38"/>
          <p:cNvSpPr/>
          <p:nvPr userDrawn="1"/>
        </p:nvSpPr>
        <p:spPr>
          <a:xfrm>
            <a:off x="14142720" y="-27432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0" name="Rounded Rectangle 39"/>
          <p:cNvSpPr/>
          <p:nvPr userDrawn="1"/>
        </p:nvSpPr>
        <p:spPr>
          <a:xfrm>
            <a:off x="14142720" y="70866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1" name="Rounded Rectangle 40"/>
          <p:cNvSpPr/>
          <p:nvPr userDrawn="1"/>
        </p:nvSpPr>
        <p:spPr>
          <a:xfrm>
            <a:off x="14142720" y="66751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88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 userDrawn="1"/>
        </p:nvSpPr>
        <p:spPr>
          <a:xfrm>
            <a:off x="14142720" y="765810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 Placeholder 2"/>
          <p:cNvSpPr>
            <a:spLocks noGrp="1"/>
          </p:cNvSpPr>
          <p:nvPr>
            <p:ph idx="1" hasCustomPrompt="1"/>
          </p:nvPr>
        </p:nvSpPr>
        <p:spPr>
          <a:xfrm>
            <a:off x="731520" y="822959"/>
            <a:ext cx="12582144" cy="6583680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>
            <a:lvl1pPr marL="324288" indent="-324288" algn="l">
              <a:buFont typeface="Arial" pitchFamily="34" charset="0"/>
              <a:buChar char="•"/>
              <a:defRPr sz="4600" b="0">
                <a:solidFill>
                  <a:schemeClr val="tx1"/>
                </a:solidFill>
              </a:defRPr>
            </a:lvl1pPr>
            <a:lvl2pPr marL="659914" indent="-324288" algn="l">
              <a:buFont typeface="Simplified Arabic Fixed" pitchFamily="49" charset="-78"/>
              <a:buChar char="-"/>
              <a:defRPr sz="4000">
                <a:solidFill>
                  <a:schemeClr val="tx1"/>
                </a:solidFill>
              </a:defRPr>
            </a:lvl2pPr>
            <a:lvl3pPr marL="981934" indent="-324288" algn="l">
              <a:buFont typeface="Arial" pitchFamily="34" charset="0"/>
              <a:buChar char="•"/>
              <a:tabLst/>
              <a:defRPr sz="3400" b="0">
                <a:solidFill>
                  <a:schemeClr val="tx1"/>
                </a:solidFill>
              </a:defRPr>
            </a:lvl3pPr>
            <a:lvl4pPr marL="1630508" indent="-324288" algn="l">
              <a:buFontTx/>
              <a:buChar char="̵"/>
              <a:defRPr sz="2900">
                <a:solidFill>
                  <a:schemeClr val="tx1"/>
                </a:solidFill>
              </a:defRPr>
            </a:lvl4pPr>
            <a:lvl5pPr marL="1966135" indent="-324288" algn="l">
              <a:buFont typeface="Wingdings 3" pitchFamily="18" charset="2"/>
              <a:buChar char=""/>
              <a:defRPr sz="2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</a:t>
            </a:r>
            <a:r>
              <a:rPr lang="en-US" smtClean="0"/>
              <a:t>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24" name="Rounded Rectangle 23"/>
          <p:cNvSpPr/>
          <p:nvPr userDrawn="1"/>
        </p:nvSpPr>
        <p:spPr>
          <a:xfrm>
            <a:off x="10975339" y="272034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rgbClr val="A69B88">
                  <a:tint val="66000"/>
                  <a:satMod val="160000"/>
                </a:srgbClr>
              </a:gs>
              <a:gs pos="50000">
                <a:srgbClr val="A69B88">
                  <a:tint val="44500"/>
                  <a:satMod val="160000"/>
                </a:srgbClr>
              </a:gs>
              <a:gs pos="100000">
                <a:srgbClr val="A69B88">
                  <a:tint val="23500"/>
                  <a:satMod val="160000"/>
                </a:srgbClr>
              </a:gs>
            </a:gsLst>
            <a:lin ang="16200000" scaled="0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11189013" y="2903220"/>
            <a:ext cx="4389120" cy="457200"/>
          </a:xfrm>
        </p:spPr>
        <p:txBody>
          <a:bodyPr>
            <a:normAutofit/>
          </a:bodyPr>
          <a:lstStyle>
            <a:lvl1pPr marL="0" indent="0">
              <a:buNone/>
              <a:defRPr sz="2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Section Two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8813718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adMap_Step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4142720" y="173736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3200401"/>
            <a:ext cx="7437120" cy="1764030"/>
          </a:xfrm>
        </p:spPr>
        <p:txBody>
          <a:bodyPr>
            <a:normAutofit/>
          </a:bodyPr>
          <a:lstStyle>
            <a:lvl1pPr algn="l">
              <a:defRPr sz="5100" b="1"/>
            </a:lvl1pPr>
          </a:lstStyle>
          <a:p>
            <a:r>
              <a:rPr lang="en-US" dirty="0" smtClean="0"/>
              <a:t>Section Three, Subsection One Header</a:t>
            </a:r>
            <a:endParaRPr lang="en-US" dirty="0"/>
          </a:p>
        </p:txBody>
      </p:sp>
      <p:sp>
        <p:nvSpPr>
          <p:cNvPr id="24" name="Rounded Rectangle 23"/>
          <p:cNvSpPr/>
          <p:nvPr userDrawn="1"/>
        </p:nvSpPr>
        <p:spPr>
          <a:xfrm>
            <a:off x="14142720" y="272034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9753600" y="37033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14142720" y="468630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14142720" y="566928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 userDrawn="1"/>
        </p:nvSpPr>
        <p:spPr>
          <a:xfrm>
            <a:off x="14142720" y="-27432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ounded Rectangle 28"/>
          <p:cNvSpPr/>
          <p:nvPr userDrawn="1"/>
        </p:nvSpPr>
        <p:spPr>
          <a:xfrm>
            <a:off x="14142720" y="70866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Rounded Rectangle 29"/>
          <p:cNvSpPr/>
          <p:nvPr userDrawn="1"/>
        </p:nvSpPr>
        <p:spPr>
          <a:xfrm>
            <a:off x="14142720" y="66751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88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 userDrawn="1"/>
        </p:nvSpPr>
        <p:spPr>
          <a:xfrm>
            <a:off x="14142720" y="765810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9997440" y="3886200"/>
            <a:ext cx="4389120" cy="457200"/>
          </a:xfrm>
        </p:spPr>
        <p:txBody>
          <a:bodyPr>
            <a:normAutofit/>
          </a:bodyPr>
          <a:lstStyle>
            <a:lvl1pPr marL="0" indent="0">
              <a:buNone/>
              <a:defRPr sz="2600" b="1" baseline="0"/>
            </a:lvl1pPr>
          </a:lstStyle>
          <a:p>
            <a:pPr lvl="0"/>
            <a:r>
              <a:rPr lang="en-US" dirty="0" smtClean="0"/>
              <a:t>Section Three Header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57" t="16948"/>
          <a:stretch/>
        </p:blipFill>
        <p:spPr>
          <a:xfrm>
            <a:off x="1233094" y="7528174"/>
            <a:ext cx="6447866" cy="59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0494699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adMap_Step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4142720" y="173736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3200401"/>
            <a:ext cx="7437120" cy="1764030"/>
          </a:xfrm>
        </p:spPr>
        <p:txBody>
          <a:bodyPr>
            <a:normAutofit/>
          </a:bodyPr>
          <a:lstStyle>
            <a:lvl1pPr algn="l">
              <a:defRPr sz="5100" b="1"/>
            </a:lvl1pPr>
          </a:lstStyle>
          <a:p>
            <a:r>
              <a:rPr lang="en-US" dirty="0" smtClean="0"/>
              <a:t>Section Four, Subsection One Header</a:t>
            </a:r>
            <a:endParaRPr lang="en-US" dirty="0"/>
          </a:p>
        </p:txBody>
      </p:sp>
      <p:sp>
        <p:nvSpPr>
          <p:cNvPr id="24" name="Rounded Rectangle 23"/>
          <p:cNvSpPr/>
          <p:nvPr userDrawn="1"/>
        </p:nvSpPr>
        <p:spPr>
          <a:xfrm>
            <a:off x="14142720" y="272034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14142720" y="37033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BCA52A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9753600" y="468630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14142720" y="566928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 userDrawn="1"/>
        </p:nvSpPr>
        <p:spPr>
          <a:xfrm>
            <a:off x="14142720" y="-27432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ounded Rectangle 28"/>
          <p:cNvSpPr/>
          <p:nvPr userDrawn="1"/>
        </p:nvSpPr>
        <p:spPr>
          <a:xfrm>
            <a:off x="14142720" y="70866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Rounded Rectangle 29"/>
          <p:cNvSpPr/>
          <p:nvPr userDrawn="1"/>
        </p:nvSpPr>
        <p:spPr>
          <a:xfrm>
            <a:off x="14142720" y="66751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88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 userDrawn="1"/>
        </p:nvSpPr>
        <p:spPr>
          <a:xfrm>
            <a:off x="14142720" y="765810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9997440" y="4869180"/>
            <a:ext cx="4389120" cy="457200"/>
          </a:xfrm>
        </p:spPr>
        <p:txBody>
          <a:bodyPr>
            <a:normAutofit/>
          </a:bodyPr>
          <a:lstStyle>
            <a:lvl1pPr marL="0" indent="0">
              <a:buNone/>
              <a:defRPr sz="2600" b="1" baseline="0"/>
            </a:lvl1pPr>
          </a:lstStyle>
          <a:p>
            <a:pPr lvl="0"/>
            <a:r>
              <a:rPr lang="en-US" dirty="0" smtClean="0"/>
              <a:t>Section Four Header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57" t="16948"/>
          <a:stretch/>
        </p:blipFill>
        <p:spPr>
          <a:xfrm>
            <a:off x="1233094" y="7528174"/>
            <a:ext cx="6447866" cy="59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98530534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adMap_Step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4142720" y="173736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3200401"/>
            <a:ext cx="7437120" cy="1764030"/>
          </a:xfrm>
        </p:spPr>
        <p:txBody>
          <a:bodyPr>
            <a:normAutofit/>
          </a:bodyPr>
          <a:lstStyle>
            <a:lvl1pPr algn="l">
              <a:defRPr sz="5100" b="1"/>
            </a:lvl1pPr>
          </a:lstStyle>
          <a:p>
            <a:r>
              <a:rPr lang="en-US" dirty="0" smtClean="0"/>
              <a:t>Section Five, Subsection One Header</a:t>
            </a:r>
            <a:endParaRPr lang="en-US" dirty="0"/>
          </a:p>
        </p:txBody>
      </p:sp>
      <p:sp>
        <p:nvSpPr>
          <p:cNvPr id="24" name="Rounded Rectangle 23"/>
          <p:cNvSpPr/>
          <p:nvPr userDrawn="1"/>
        </p:nvSpPr>
        <p:spPr>
          <a:xfrm>
            <a:off x="14142720" y="272034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14142720" y="37033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BCA52A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14142720" y="468630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9753600" y="566928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 userDrawn="1"/>
        </p:nvSpPr>
        <p:spPr>
          <a:xfrm>
            <a:off x="14142720" y="-27432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ounded Rectangle 28"/>
          <p:cNvSpPr/>
          <p:nvPr userDrawn="1"/>
        </p:nvSpPr>
        <p:spPr>
          <a:xfrm>
            <a:off x="14142720" y="70866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Rounded Rectangle 29"/>
          <p:cNvSpPr/>
          <p:nvPr userDrawn="1"/>
        </p:nvSpPr>
        <p:spPr>
          <a:xfrm>
            <a:off x="14142720" y="66751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88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 userDrawn="1"/>
        </p:nvSpPr>
        <p:spPr>
          <a:xfrm>
            <a:off x="14142720" y="765810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9997440" y="5852160"/>
            <a:ext cx="4389120" cy="457200"/>
          </a:xfrm>
        </p:spPr>
        <p:txBody>
          <a:bodyPr>
            <a:normAutofit/>
          </a:bodyPr>
          <a:lstStyle>
            <a:lvl1pPr marL="0" indent="0">
              <a:buNone/>
              <a:defRPr sz="2600" b="1" baseline="0"/>
            </a:lvl1pPr>
          </a:lstStyle>
          <a:p>
            <a:pPr lvl="0"/>
            <a:r>
              <a:rPr lang="en-US" dirty="0" smtClean="0"/>
              <a:t>Section Five Header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57" t="16948"/>
          <a:stretch/>
        </p:blipFill>
        <p:spPr>
          <a:xfrm>
            <a:off x="1233094" y="7528174"/>
            <a:ext cx="6447866" cy="59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6988103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14142720" y="272034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Rounded Rectangle 31"/>
          <p:cNvSpPr/>
          <p:nvPr userDrawn="1"/>
        </p:nvSpPr>
        <p:spPr>
          <a:xfrm>
            <a:off x="14142720" y="3703320"/>
            <a:ext cx="5242560" cy="822960"/>
          </a:xfrm>
          <a:prstGeom prst="roundRect">
            <a:avLst/>
          </a:prstGeom>
          <a:ln>
            <a:solidFill>
              <a:srgbClr val="BCA52A">
                <a:alpha val="50196"/>
              </a:srgb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Rounded Rectangle 32"/>
          <p:cNvSpPr/>
          <p:nvPr userDrawn="1"/>
        </p:nvSpPr>
        <p:spPr>
          <a:xfrm>
            <a:off x="14142720" y="173736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DD58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 userDrawn="1"/>
        </p:nvSpPr>
        <p:spPr>
          <a:xfrm>
            <a:off x="14142720" y="468630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5" name="Rounded Rectangle 34"/>
          <p:cNvSpPr/>
          <p:nvPr userDrawn="1"/>
        </p:nvSpPr>
        <p:spPr>
          <a:xfrm>
            <a:off x="14142720" y="566928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6" name="Rounded Rectangle 35"/>
          <p:cNvSpPr/>
          <p:nvPr userDrawn="1"/>
        </p:nvSpPr>
        <p:spPr>
          <a:xfrm>
            <a:off x="14142720" y="-27432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" name="Rounded Rectangle 36"/>
          <p:cNvSpPr/>
          <p:nvPr userDrawn="1"/>
        </p:nvSpPr>
        <p:spPr>
          <a:xfrm>
            <a:off x="14142720" y="70866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8" name="Rounded Rectangle 37"/>
          <p:cNvSpPr/>
          <p:nvPr userDrawn="1"/>
        </p:nvSpPr>
        <p:spPr>
          <a:xfrm>
            <a:off x="14142720" y="66751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88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 userDrawn="1"/>
        </p:nvSpPr>
        <p:spPr>
          <a:xfrm>
            <a:off x="14142720" y="765810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5100" baseline="0"/>
            </a:lvl1pPr>
          </a:lstStyle>
          <a:p>
            <a:r>
              <a:rPr lang="en-US" dirty="0" smtClean="0"/>
              <a:t>Section One Content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57" t="16948"/>
          <a:stretch/>
        </p:blipFill>
        <p:spPr>
          <a:xfrm>
            <a:off x="1233094" y="7528174"/>
            <a:ext cx="6447866" cy="59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25362955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_Sect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5100" baseline="0"/>
            </a:lvl1pPr>
          </a:lstStyle>
          <a:p>
            <a:r>
              <a:rPr lang="en-US" dirty="0" smtClean="0"/>
              <a:t>Section Two Content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>
            <a:off x="14142720" y="272034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22488" tIns="65311" rIns="130622" bIns="653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14142720" y="3703320"/>
            <a:ext cx="5242560" cy="822960"/>
          </a:xfrm>
          <a:prstGeom prst="roundRect">
            <a:avLst/>
          </a:prstGeom>
          <a:ln>
            <a:solidFill>
              <a:srgbClr val="BCA52A">
                <a:alpha val="50196"/>
              </a:srgb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14142720" y="1737360"/>
            <a:ext cx="5242560" cy="822960"/>
          </a:xfrm>
          <a:prstGeom prst="roundRect">
            <a:avLst/>
          </a:prstGeom>
          <a:solidFill>
            <a:schemeClr val="bg1"/>
          </a:soli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14142720" y="468630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 userDrawn="1"/>
        </p:nvSpPr>
        <p:spPr>
          <a:xfrm>
            <a:off x="14142720" y="566928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ounded Rectangle 28"/>
          <p:cNvSpPr/>
          <p:nvPr userDrawn="1"/>
        </p:nvSpPr>
        <p:spPr>
          <a:xfrm>
            <a:off x="14142720" y="-274320"/>
            <a:ext cx="5242560" cy="822960"/>
          </a:xfrm>
          <a:prstGeom prst="roundRect">
            <a:avLst/>
          </a:prstGeom>
          <a:ln>
            <a:solidFill>
              <a:srgbClr val="EB821C">
                <a:alpha val="50196"/>
              </a:srgb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Rounded Rectangle 29"/>
          <p:cNvSpPr/>
          <p:nvPr userDrawn="1"/>
        </p:nvSpPr>
        <p:spPr>
          <a:xfrm>
            <a:off x="14142720" y="708660"/>
            <a:ext cx="5242560" cy="822960"/>
          </a:xfrm>
          <a:prstGeom prst="roundRect">
            <a:avLst/>
          </a:prstGeom>
          <a:ln>
            <a:solidFill>
              <a:srgbClr val="7C386A">
                <a:alpha val="50196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Rounded Rectangle 30"/>
          <p:cNvSpPr/>
          <p:nvPr userDrawn="1"/>
        </p:nvSpPr>
        <p:spPr>
          <a:xfrm>
            <a:off x="14142720" y="6675120"/>
            <a:ext cx="5242560" cy="82296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2000">
                <a:srgbClr val="F7F7F7"/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rgbClr val="DD582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88" tIns="65311" rIns="130622" bIns="65311" rtlCol="0" anchor="ctr"/>
          <a:lstStyle/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 userDrawn="1"/>
        </p:nvSpPr>
        <p:spPr>
          <a:xfrm>
            <a:off x="14142720" y="7658100"/>
            <a:ext cx="5242560" cy="822960"/>
          </a:xfrm>
          <a:prstGeom prst="roundRect">
            <a:avLst/>
          </a:prstGeom>
          <a:ln>
            <a:solidFill>
              <a:srgbClr val="0B8079">
                <a:alpha val="50196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30622" tIns="65311" rIns="130622" bIns="65311" rtlCol="0" anchor="ctr"/>
          <a:lstStyle/>
          <a:p>
            <a:pPr marL="0" algn="l" defTabSz="1306220" rtl="0" eaLnBrk="1" latinLnBrk="0" hangingPunct="1"/>
            <a:endParaRPr lang="en-US" sz="2600" kern="1200" dirty="0">
              <a:solidFill>
                <a:schemeClr val="tx1">
                  <a:lumMod val="40000"/>
                  <a:lumOff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57" t="16948"/>
          <a:stretch/>
        </p:blipFill>
        <p:spPr>
          <a:xfrm>
            <a:off x="1233094" y="7528174"/>
            <a:ext cx="6447866" cy="59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986497"/>
      </p:ext>
    </p:extLst>
  </p:cSld>
  <p:clrMapOvr>
    <a:masterClrMapping/>
  </p:clrMapOvr>
  <p:transition spd="slow" advTm="2000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362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6" r:id="rId2"/>
    <p:sldLayoutId id="2147483673" r:id="rId3"/>
    <p:sldLayoutId id="2147483675" r:id="rId4"/>
    <p:sldLayoutId id="2147483680" r:id="rId5"/>
    <p:sldLayoutId id="2147483681" r:id="rId6"/>
    <p:sldLayoutId id="2147483682" r:id="rId7"/>
    <p:sldLayoutId id="2147483650" r:id="rId8"/>
    <p:sldLayoutId id="2147483674" r:id="rId9"/>
    <p:sldLayoutId id="2147483683" r:id="rId10"/>
    <p:sldLayoutId id="2147483684" r:id="rId11"/>
    <p:sldLayoutId id="2147483685" r:id="rId12"/>
    <p:sldLayoutId id="2147483651" r:id="rId13"/>
    <p:sldLayoutId id="2147483652" r:id="rId14"/>
    <p:sldLayoutId id="2147483653" r:id="rId15"/>
    <p:sldLayoutId id="2147483654" r:id="rId16"/>
    <p:sldLayoutId id="2147483655" r:id="rId17"/>
    <p:sldLayoutId id="2147483656" r:id="rId18"/>
    <p:sldLayoutId id="2147483657" r:id="rId19"/>
    <p:sldLayoutId id="2147483658" r:id="rId20"/>
    <p:sldLayoutId id="2147483659" r:id="rId21"/>
  </p:sldLayoutIdLst>
  <p:transition spd="slow" advTm="2000">
    <p:fade/>
  </p:transition>
  <p:hf sldNum="0" hdr="0" ftr="0" dt="0"/>
  <p:txStyles>
    <p:titleStyle>
      <a:lvl1pPr algn="ctr" defTabSz="1306220" rtl="0" eaLnBrk="1" latinLnBrk="0" hangingPunct="1">
        <a:spcBef>
          <a:spcPct val="0"/>
        </a:spcBef>
        <a:buNone/>
        <a:defRPr sz="6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bg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bg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bg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bg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7B90E-C922-4AF6-BBED-9F3A3712E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051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2000">
    <p:fade/>
  </p:transition>
  <p:hf sldNum="0" hdr="0" ftr="0" dt="0"/>
  <p:txStyles>
    <p:titleStyle>
      <a:lvl1pPr algn="ctr" defTabSz="1306220" rtl="0" eaLnBrk="1" latinLnBrk="0" hangingPunct="1">
        <a:spcBef>
          <a:spcPct val="0"/>
        </a:spcBef>
        <a:buNone/>
        <a:defRPr sz="63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bg2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bg2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bg2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bg2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bg2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8264" y="457200"/>
            <a:ext cx="7357452" cy="735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1" y="1625606"/>
            <a:ext cx="2523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Arial Narrow" pitchFamily="34" charset="0"/>
              </a:rPr>
              <a:t>TECHNICAL</a:t>
            </a:r>
            <a:endParaRPr lang="en-US" sz="32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1" y="2350832"/>
            <a:ext cx="25230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Powerful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GROUP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Feature 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for Defining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Control Mastering</a:t>
            </a:r>
            <a:endParaRPr lang="en-US" sz="3200" b="1">
              <a:solidFill>
                <a:srgbClr val="FFF2C9"/>
              </a:solidFill>
              <a:latin typeface="Arial Narrow" pitchFamily="34" charset="0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0369" y="1975754"/>
            <a:ext cx="9296504" cy="43760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1" y="1625606"/>
            <a:ext cx="2523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Arial Narrow" pitchFamily="34" charset="0"/>
              </a:rPr>
              <a:t>TECHNICAL</a:t>
            </a:r>
            <a:endParaRPr lang="en-US" sz="32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1" y="2350832"/>
            <a:ext cx="25230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Multiprotocol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Capability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8655" y="1509176"/>
            <a:ext cx="8778240" cy="5333322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OCP.1</a:t>
            </a:r>
          </a:p>
          <a:p>
            <a:pPr lvl="1"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</a:rPr>
              <a:t>TCP/IP based OCA protocol</a:t>
            </a:r>
          </a:p>
          <a:p>
            <a:pPr lvl="1"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</a:rPr>
              <a:t>TCP for commands, UDP for noncritical events</a:t>
            </a:r>
          </a:p>
          <a:p>
            <a:pPr lvl="1"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</a:rPr>
              <a:t>Bonjour discovery</a:t>
            </a:r>
          </a:p>
          <a:p>
            <a:pPr lvl="1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TLS security</a:t>
            </a:r>
          </a:p>
          <a:p>
            <a:pPr lvl="1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Defined in OCA 1.1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OCP.2</a:t>
            </a:r>
          </a:p>
          <a:p>
            <a:pPr lvl="1"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</a:rPr>
              <a:t>Byte-stream OCA protocol</a:t>
            </a:r>
          </a:p>
          <a:p>
            <a:pPr lvl="1"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</a:rPr>
              <a:t>For simple byte-stream links such as serial and USB</a:t>
            </a:r>
          </a:p>
          <a:p>
            <a:pPr lvl="1"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</a:rPr>
              <a:t>Will be defined in future releases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OCP.3,  OCP.4, ...</a:t>
            </a:r>
          </a:p>
          <a:p>
            <a:pPr lvl="1"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</a:rPr>
              <a:t>To  be defined</a:t>
            </a:r>
          </a:p>
        </p:txBody>
      </p:sp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1" y="1625606"/>
            <a:ext cx="2523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Arial Narrow" pitchFamily="34" charset="0"/>
              </a:rPr>
              <a:t>TECHNICAL</a:t>
            </a:r>
            <a:endParaRPr lang="en-US" sz="32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1" y="2350832"/>
            <a:ext cx="25230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Typical  OCP.1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Protocol Data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Unit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9738" y="2078969"/>
            <a:ext cx="8880030" cy="367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216969" y="6724076"/>
            <a:ext cx="8355724" cy="461665"/>
          </a:xfrm>
          <a:prstGeom prst="rect">
            <a:avLst/>
          </a:prstGeom>
          <a:ln>
            <a:solidFill>
              <a:srgbClr val="12004C"/>
            </a:solidFill>
          </a:ln>
        </p:spPr>
        <p:txBody>
          <a:bodyPr wrap="square">
            <a:spAutoFit/>
          </a:bodyPr>
          <a:lstStyle/>
          <a:p>
            <a:pPr marL="1061304" lvl="1" indent="-408194" algn="ctr">
              <a:spcBef>
                <a:spcPct val="20000"/>
              </a:spcBef>
              <a:defRPr/>
            </a:pPr>
            <a:r>
              <a:rPr lang="en-US" sz="2400" smtClean="0">
                <a:solidFill>
                  <a:srgbClr val="000000"/>
                </a:solidFill>
              </a:rPr>
              <a:t>Minimum message length is about 25 bytes.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8264" y="457200"/>
            <a:ext cx="7387939" cy="735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38650" y="762629"/>
            <a:ext cx="10548196" cy="733079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OCA is a control and monitoring architecture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for pro media networks of all sizes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b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OCA can work with any modern media transport standard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Professional applications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Networks of all sizes, tiny (2 nodes) to huge (10k nodes)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Mission-critical applications (or not)</a:t>
            </a:r>
            <a:endParaRPr lang="en-US" b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OCA IS NOT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 media transport standard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 device programming model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 system controller programming model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 user interface generation architecture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GOAL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Open public standard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HONORED ANCESTOR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AES-24 (1990-1999)</a:t>
            </a:r>
            <a:endParaRPr lang="en-US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1" y="1625606"/>
            <a:ext cx="2523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CONCEPT</a:t>
            </a:r>
            <a:endParaRPr lang="en-US" sz="3200" b="1">
              <a:solidFill>
                <a:schemeClr val="accent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57700" y="1085843"/>
            <a:ext cx="9662371" cy="6093530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OCA is currently a proposed standard.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400" smtClean="0">
                <a:solidFill>
                  <a:srgbClr val="000000"/>
                </a:solidFill>
              </a:rPr>
              <a:t>The </a:t>
            </a:r>
            <a:r>
              <a:rPr lang="en-US" sz="2400" dirty="0" smtClean="0">
                <a:solidFill>
                  <a:srgbClr val="000000"/>
                </a:solidFill>
              </a:rPr>
              <a:t>new </a:t>
            </a:r>
            <a:r>
              <a:rPr lang="en-US" sz="2400" b="1" i="1" dirty="0" smtClean="0">
                <a:solidFill>
                  <a:srgbClr val="000000"/>
                </a:solidFill>
              </a:rPr>
              <a:t>AES</a:t>
            </a:r>
            <a:r>
              <a:rPr lang="en-US" sz="2400" dirty="0" smtClean="0">
                <a:solidFill>
                  <a:srgbClr val="000000"/>
                </a:solidFill>
              </a:rPr>
              <a:t> standards project </a:t>
            </a:r>
            <a:r>
              <a:rPr lang="en-US" sz="2400" b="1" dirty="0" smtClean="0">
                <a:solidFill>
                  <a:srgbClr val="000000"/>
                </a:solidFill>
              </a:rPr>
              <a:t>X210</a:t>
            </a:r>
            <a:r>
              <a:rPr lang="en-US" sz="2400" dirty="0" smtClean="0">
                <a:solidFill>
                  <a:srgbClr val="000000"/>
                </a:solidFill>
              </a:rPr>
              <a:t> is starting work now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to make OCA into an open public standard.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 dirty="0" smtClean="0">
                <a:solidFill>
                  <a:srgbClr val="000000"/>
                </a:solidFill>
              </a:rPr>
              <a:t>CURRENT PROPOSAL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</a:rPr>
              <a:t>OCA 1.1a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400" dirty="0" smtClean="0">
                <a:solidFill>
                  <a:srgbClr val="000000"/>
                </a:solidFill>
              </a:rPr>
              <a:t>Available for free download from </a:t>
            </a:r>
            <a:r>
              <a:rPr lang="en-US" sz="2400" b="1" dirty="0" smtClean="0">
                <a:solidFill>
                  <a:srgbClr val="000000"/>
                </a:solidFill>
              </a:rPr>
              <a:t>www.oca-alliance.com.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 dirty="0" smtClean="0">
                <a:solidFill>
                  <a:srgbClr val="000000"/>
                </a:solidFill>
              </a:rPr>
              <a:t>ORIGINAL AUTHORS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OCA was written by the </a:t>
            </a:r>
            <a:r>
              <a:rPr lang="en-US" sz="2400" b="1" dirty="0" smtClean="0">
                <a:solidFill>
                  <a:srgbClr val="000000"/>
                </a:solidFill>
              </a:rPr>
              <a:t>OCA Alliance.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smtClean="0">
                <a:solidFill>
                  <a:srgbClr val="000000"/>
                </a:solidFill>
              </a:rPr>
              <a:t>Full Alliance </a:t>
            </a:r>
            <a:r>
              <a:rPr lang="en-US" sz="2400" dirty="0" smtClean="0">
                <a:solidFill>
                  <a:srgbClr val="000000"/>
                </a:solidFill>
              </a:rPr>
              <a:t>members are: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i="1" dirty="0" smtClean="0">
                <a:solidFill>
                  <a:srgbClr val="000000"/>
                </a:solidFill>
              </a:rPr>
              <a:t/>
            </a:r>
            <a:br>
              <a:rPr lang="en-US" i="1" dirty="0" smtClean="0">
                <a:solidFill>
                  <a:srgbClr val="000000"/>
                </a:solidFill>
              </a:rPr>
            </a:br>
            <a:endParaRPr lang="en-US" sz="3200" b="1" i="1" dirty="0" smtClean="0">
              <a:solidFill>
                <a:srgbClr val="003618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1" y="1625606"/>
            <a:ext cx="2523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STATUS</a:t>
            </a:r>
            <a:endParaRPr lang="en-US" sz="3200" b="1">
              <a:solidFill>
                <a:schemeClr val="accent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794091" y="5035617"/>
            <a:ext cx="10527408" cy="1609225"/>
            <a:chOff x="4317966" y="5004085"/>
            <a:chExt cx="10527408" cy="1609225"/>
          </a:xfrm>
        </p:grpSpPr>
        <p:sp>
          <p:nvSpPr>
            <p:cNvPr id="6" name="TextBox 5"/>
            <p:cNvSpPr txBox="1"/>
            <p:nvPr/>
          </p:nvSpPr>
          <p:spPr>
            <a:xfrm>
              <a:off x="8415998" y="5004085"/>
              <a:ext cx="6429376" cy="1609225"/>
            </a:xfrm>
            <a:prstGeom prst="rect">
              <a:avLst/>
            </a:prstGeom>
            <a:noFill/>
          </p:spPr>
          <p:txBody>
            <a:bodyPr wrap="square" lIns="130622" tIns="65311" rIns="130622" bIns="65311" rtlCol="0">
              <a:spAutoFit/>
            </a:bodyPr>
            <a:lstStyle/>
            <a:p>
              <a:pPr marL="1469498" lvl="2" indent="-326555">
                <a:spcBef>
                  <a:spcPct val="0"/>
                </a:spcBef>
              </a:pPr>
              <a:r>
                <a:rPr lang="en-US" sz="2400" b="1" dirty="0" err="1" smtClean="0">
                  <a:solidFill>
                    <a:srgbClr val="12004C"/>
                  </a:solidFill>
                </a:rPr>
                <a:t>PreSonus</a:t>
              </a:r>
              <a:endParaRPr lang="en-US" sz="2400" b="1" dirty="0" smtClean="0">
                <a:solidFill>
                  <a:srgbClr val="12004C"/>
                </a:solidFill>
              </a:endParaRPr>
            </a:p>
            <a:p>
              <a:pPr marL="1469498" lvl="2" indent="-326555">
                <a:spcBef>
                  <a:spcPct val="0"/>
                </a:spcBef>
              </a:pPr>
              <a:r>
                <a:rPr lang="en-US" sz="2400" b="1" dirty="0" err="1" smtClean="0">
                  <a:solidFill>
                    <a:srgbClr val="12004C"/>
                  </a:solidFill>
                </a:rPr>
                <a:t>Salzbrenner</a:t>
              </a:r>
              <a:r>
                <a:rPr lang="en-US" sz="2400" b="1" dirty="0" smtClean="0">
                  <a:solidFill>
                    <a:srgbClr val="12004C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12004C"/>
                  </a:solidFill>
                </a:rPr>
                <a:t>Stagetec</a:t>
              </a:r>
              <a:r>
                <a:rPr lang="en-US" sz="2400" b="1" dirty="0" smtClean="0">
                  <a:solidFill>
                    <a:srgbClr val="12004C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12004C"/>
                  </a:solidFill>
                </a:rPr>
                <a:t>Mediagroup</a:t>
              </a:r>
              <a:endParaRPr lang="en-US" sz="2400" b="1" dirty="0" smtClean="0">
                <a:solidFill>
                  <a:srgbClr val="12004C"/>
                </a:solidFill>
              </a:endParaRPr>
            </a:p>
            <a:p>
              <a:pPr marL="1469498" lvl="2" indent="-326555">
                <a:spcBef>
                  <a:spcPct val="0"/>
                </a:spcBef>
              </a:pPr>
              <a:r>
                <a:rPr lang="en-US" sz="2400" b="1" dirty="0" smtClean="0">
                  <a:solidFill>
                    <a:srgbClr val="12004C"/>
                  </a:solidFill>
                </a:rPr>
                <a:t>TC Group</a:t>
              </a:r>
            </a:p>
            <a:p>
              <a:pPr marL="1469498" lvl="2" indent="-326555">
                <a:spcBef>
                  <a:spcPct val="0"/>
                </a:spcBef>
              </a:pPr>
              <a:r>
                <a:rPr lang="en-US" sz="2400" b="1" dirty="0" smtClean="0">
                  <a:solidFill>
                    <a:srgbClr val="12004C"/>
                  </a:solidFill>
                </a:rPr>
                <a:t>Yamaha Corporation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317966" y="5004085"/>
              <a:ext cx="6429376" cy="1609225"/>
            </a:xfrm>
            <a:prstGeom prst="rect">
              <a:avLst/>
            </a:prstGeom>
            <a:noFill/>
          </p:spPr>
          <p:txBody>
            <a:bodyPr wrap="square" lIns="130622" tIns="65311" rIns="130622" bIns="65311" rtlCol="0">
              <a:spAutoFit/>
            </a:bodyPr>
            <a:lstStyle/>
            <a:p>
              <a:pPr lvl="1">
                <a:spcBef>
                  <a:spcPct val="0"/>
                </a:spcBef>
              </a:pPr>
              <a:r>
                <a:rPr lang="en-US" sz="2400" b="1" dirty="0" smtClean="0">
                  <a:solidFill>
                    <a:srgbClr val="12004C"/>
                  </a:solidFill>
                </a:rPr>
                <a:t>Bosch Communications Systems</a:t>
              </a:r>
            </a:p>
            <a:p>
              <a:pPr lvl="1">
                <a:spcBef>
                  <a:spcPct val="0"/>
                </a:spcBef>
              </a:pPr>
              <a:r>
                <a:rPr lang="en-US" sz="2400" b="1" dirty="0" smtClean="0">
                  <a:solidFill>
                    <a:srgbClr val="12004C"/>
                  </a:solidFill>
                </a:rPr>
                <a:t>d&amp;b audiotechnik</a:t>
              </a:r>
            </a:p>
            <a:p>
              <a:pPr lvl="1">
                <a:spcBef>
                  <a:spcPct val="0"/>
                </a:spcBef>
              </a:pPr>
              <a:r>
                <a:rPr lang="en-US" sz="2400" b="1" dirty="0" smtClean="0">
                  <a:solidFill>
                    <a:srgbClr val="12004C"/>
                  </a:solidFill>
                </a:rPr>
                <a:t>Duran Audio</a:t>
              </a:r>
            </a:p>
            <a:p>
              <a:pPr lvl="1">
                <a:spcBef>
                  <a:spcPct val="0"/>
                </a:spcBef>
              </a:pPr>
              <a:r>
                <a:rPr lang="en-US" sz="2400" b="1" dirty="0" smtClean="0">
                  <a:solidFill>
                    <a:srgbClr val="12004C"/>
                  </a:solidFill>
                </a:rPr>
                <a:t>LOUD </a:t>
              </a:r>
              <a:r>
                <a:rPr lang="en-US" sz="2400" b="1" smtClean="0">
                  <a:solidFill>
                    <a:srgbClr val="12004C"/>
                  </a:solidFill>
                </a:rPr>
                <a:t>Technologies </a:t>
              </a:r>
              <a:r>
                <a:rPr lang="en-US" sz="2400" b="1" smtClean="0">
                  <a:solidFill>
                    <a:srgbClr val="12004C"/>
                  </a:solidFill>
                </a:rPr>
                <a:t>Inc</a:t>
              </a:r>
              <a:endParaRPr lang="en-US" sz="2400" b="1" dirty="0" smtClean="0">
                <a:solidFill>
                  <a:srgbClr val="12004C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52043" y="7005787"/>
            <a:ext cx="7944757" cy="46166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N E W   A L </a:t>
            </a:r>
            <a:r>
              <a:rPr lang="en-US" sz="2400" b="1" dirty="0" err="1" smtClean="0">
                <a:solidFill>
                  <a:srgbClr val="000000"/>
                </a:solidFill>
              </a:rPr>
              <a:t>L</a:t>
            </a:r>
            <a:r>
              <a:rPr lang="en-US" sz="2400" b="1" dirty="0" smtClean="0">
                <a:solidFill>
                  <a:srgbClr val="000000"/>
                </a:solidFill>
              </a:rPr>
              <a:t> I A N C E   M E M B E R S   A R </a:t>
            </a:r>
            <a:r>
              <a:rPr lang="en-US" sz="2400" b="1" smtClean="0">
                <a:solidFill>
                  <a:srgbClr val="000000"/>
                </a:solidFill>
              </a:rPr>
              <a:t>E   I N V I T E D !</a:t>
            </a:r>
            <a:endParaRPr lang="en-US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1" y="1625606"/>
            <a:ext cx="2523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VIRTUES</a:t>
            </a:r>
            <a:endParaRPr lang="en-US" sz="3200" b="1">
              <a:solidFill>
                <a:schemeClr val="accent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9605" y="1022509"/>
            <a:ext cx="8778240" cy="6595205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1" dirty="0" smtClean="0">
                <a:solidFill>
                  <a:srgbClr val="000000"/>
                </a:solidFill>
              </a:rPr>
              <a:t>FLEXIBLE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Expandable, evolvable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Upwards-compatible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Friendly to proprietary extensions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sz="2400" dirty="0" smtClean="0">
                <a:solidFill>
                  <a:srgbClr val="000000"/>
                </a:solidFill>
              </a:rPr>
              <a:t>Multiple protocol platforms</a:t>
            </a:r>
          </a:p>
          <a:p>
            <a:pPr>
              <a:spcBef>
                <a:spcPct val="0"/>
              </a:spcBef>
            </a:pPr>
            <a:r>
              <a:rPr lang="en-US" sz="2400" b="1" dirty="0" smtClean="0">
                <a:solidFill>
                  <a:srgbClr val="000000"/>
                </a:solidFill>
              </a:rPr>
              <a:t>FUNCTIONAL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Full discovery and enumeration features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Multiple controller support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Control grouping – sub-mastering, ganging, etc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Parameter storage - snapshots, scenes,  cues, etc.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sz="2400" dirty="0" smtClean="0">
                <a:solidFill>
                  <a:srgbClr val="000000"/>
                </a:solidFill>
              </a:rPr>
              <a:t>Supports multiple simultaneous networks</a:t>
            </a:r>
          </a:p>
          <a:p>
            <a:pPr>
              <a:spcBef>
                <a:spcPct val="0"/>
              </a:spcBef>
            </a:pPr>
            <a:r>
              <a:rPr lang="en-US" sz="2400" b="1" dirty="0" smtClean="0">
                <a:solidFill>
                  <a:srgbClr val="000000"/>
                </a:solidFill>
              </a:rPr>
              <a:t>ROBUST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Fully acknowledged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sz="2400" dirty="0" smtClean="0">
                <a:solidFill>
                  <a:srgbClr val="000000"/>
                </a:solidFill>
              </a:rPr>
              <a:t>Security option (using TLS)</a:t>
            </a:r>
          </a:p>
          <a:p>
            <a:pPr>
              <a:spcBef>
                <a:spcPct val="0"/>
              </a:spcBef>
            </a:pPr>
            <a:r>
              <a:rPr lang="en-US" sz="2400" b="1" dirty="0" smtClean="0">
                <a:solidFill>
                  <a:srgbClr val="000000"/>
                </a:solidFill>
              </a:rPr>
              <a:t>EFFICIENT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Compact binary protocol data formats</a:t>
            </a:r>
            <a:endParaRPr lang="en-US" sz="2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44" y="1533524"/>
            <a:ext cx="5853113" cy="585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4801" y="1625606"/>
            <a:ext cx="2523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Narrow" pitchFamily="34" charset="0"/>
              </a:rPr>
              <a:t>ELEMENTS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184417" y="1251583"/>
            <a:ext cx="1810546" cy="1311295"/>
          </a:xfrm>
          <a:prstGeom prst="wedgeRoundRectCallout">
            <a:avLst>
              <a:gd name="adj1" fmla="val 115600"/>
              <a:gd name="adj2" fmla="val 61434"/>
              <a:gd name="adj3" fmla="val 16667"/>
            </a:avLst>
          </a:prstGeom>
          <a:solidFill>
            <a:schemeClr val="bg1"/>
          </a:solidFill>
          <a:ln w="6350">
            <a:solidFill>
              <a:srgbClr val="12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12004C"/>
                </a:solidFill>
              </a:rPr>
              <a:t>Fundamental Concepts &amp; Mechanisms</a:t>
            </a:r>
            <a:endParaRPr lang="en-US" sz="2000" dirty="0">
              <a:solidFill>
                <a:srgbClr val="12004C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989979" y="6047038"/>
            <a:ext cx="1810546" cy="1378197"/>
          </a:xfrm>
          <a:prstGeom prst="wedgeRoundRectCallout">
            <a:avLst>
              <a:gd name="adj1" fmla="val 88650"/>
              <a:gd name="adj2" fmla="val -66682"/>
              <a:gd name="adj3" fmla="val 16667"/>
            </a:avLst>
          </a:prstGeom>
          <a:solidFill>
            <a:schemeClr val="bg1"/>
          </a:solidFill>
          <a:ln w="6350">
            <a:solidFill>
              <a:srgbClr val="12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12004C"/>
                </a:solidFill>
              </a:rPr>
              <a:t>Control &amp; Monitoring Functional Repertoire</a:t>
            </a:r>
            <a:endParaRPr lang="en-US" sz="2000" dirty="0">
              <a:solidFill>
                <a:srgbClr val="12004C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11322576" y="1733185"/>
            <a:ext cx="1810546" cy="1940180"/>
          </a:xfrm>
          <a:prstGeom prst="wedgeRoundRectCallout">
            <a:avLst>
              <a:gd name="adj1" fmla="val -86528"/>
              <a:gd name="adj2" fmla="val 57001"/>
              <a:gd name="adj3" fmla="val 16667"/>
            </a:avLst>
          </a:prstGeom>
          <a:solidFill>
            <a:schemeClr val="bg1"/>
          </a:solidFill>
          <a:ln w="6350">
            <a:solidFill>
              <a:srgbClr val="12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12004C"/>
                </a:solidFill>
              </a:rPr>
              <a:t>Protocols for various network types (Ethernet, USB, etc.)</a:t>
            </a:r>
            <a:endParaRPr lang="en-US" sz="2000" dirty="0">
              <a:solidFill>
                <a:srgbClr val="1200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1" y="1625606"/>
            <a:ext cx="2523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Arial Narrow" pitchFamily="34" charset="0"/>
              </a:rPr>
              <a:t>TECHNICAL</a:t>
            </a:r>
            <a:endParaRPr lang="en-US" sz="32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1" y="2350832"/>
            <a:ext cx="2523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Device Model</a:t>
            </a:r>
            <a:endParaRPr lang="en-US" sz="3200" b="1">
              <a:solidFill>
                <a:srgbClr val="FFF2C9"/>
              </a:solidFill>
              <a:latin typeface="Arial Narrow" pitchFamily="34" charset="0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4120" y="1142077"/>
            <a:ext cx="8987760" cy="610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1" y="1625606"/>
            <a:ext cx="2523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Arial Narrow" pitchFamily="34" charset="0"/>
              </a:rPr>
              <a:t>TECHNICAL</a:t>
            </a:r>
            <a:endParaRPr lang="en-US" sz="32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1" y="2350832"/>
            <a:ext cx="25230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Typical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Control &amp;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Monitoring 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Classes</a:t>
            </a:r>
            <a:endParaRPr lang="en-US" sz="3200" b="1">
              <a:solidFill>
                <a:srgbClr val="FFF2C9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4584" y="1177577"/>
            <a:ext cx="9204958" cy="6595205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smtClean="0">
                <a:solidFill>
                  <a:srgbClr val="12004C"/>
                </a:solidFill>
              </a:rPr>
              <a:t>WORKERS</a:t>
            </a:r>
          </a:p>
          <a:p>
            <a:pPr lvl="1"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smtClean="0">
                <a:solidFill>
                  <a:srgbClr val="000000"/>
                </a:solidFill>
              </a:rPr>
              <a:t>Actuators</a:t>
            </a:r>
          </a:p>
          <a:p>
            <a:pPr lvl="2"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err="1" smtClean="0">
                <a:solidFill>
                  <a:srgbClr val="FF0000"/>
                </a:solidFill>
              </a:rPr>
              <a:t>OcaGain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= { Value }</a:t>
            </a:r>
          </a:p>
          <a:p>
            <a:pPr lvl="2"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err="1" smtClean="0">
                <a:solidFill>
                  <a:srgbClr val="FF0000"/>
                </a:solidFill>
              </a:rPr>
              <a:t>OcaFilterParametric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= { Frequency, Boost, Shape }</a:t>
            </a:r>
          </a:p>
          <a:p>
            <a:pPr lvl="2"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err="1" smtClean="0">
                <a:solidFill>
                  <a:srgbClr val="FF0000"/>
                </a:solidFill>
              </a:rPr>
              <a:t>OcaMute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= { Setting [Muted | </a:t>
            </a:r>
            <a:r>
              <a:rPr lang="en-US" sz="2400" dirty="0" err="1" smtClean="0">
                <a:solidFill>
                  <a:srgbClr val="000000"/>
                </a:solidFill>
              </a:rPr>
              <a:t>Unmuted</a:t>
            </a:r>
            <a:r>
              <a:rPr lang="en-US" sz="2400" dirty="0" smtClean="0">
                <a:solidFill>
                  <a:srgbClr val="000000"/>
                </a:solidFill>
              </a:rPr>
              <a:t>] }</a:t>
            </a:r>
          </a:p>
          <a:p>
            <a:pPr lvl="1">
              <a:spcBef>
                <a:spcPct val="2500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smtClean="0">
                <a:solidFill>
                  <a:srgbClr val="000000"/>
                </a:solidFill>
              </a:rPr>
              <a:t>Sensors</a:t>
            </a:r>
          </a:p>
          <a:p>
            <a:pPr lvl="2"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err="1" smtClean="0">
                <a:solidFill>
                  <a:srgbClr val="FF0000"/>
                </a:solidFill>
              </a:rPr>
              <a:t>OcaLevelMeter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= { Reading, </a:t>
            </a:r>
            <a:r>
              <a:rPr lang="en-US" sz="2400" dirty="0" err="1" smtClean="0">
                <a:solidFill>
                  <a:srgbClr val="000000"/>
                </a:solidFill>
              </a:rPr>
              <a:t>MeterLaw</a:t>
            </a:r>
            <a:r>
              <a:rPr lang="en-US" sz="2400" dirty="0" smtClean="0">
                <a:solidFill>
                  <a:srgbClr val="000000"/>
                </a:solidFill>
              </a:rPr>
              <a:t> }</a:t>
            </a:r>
          </a:p>
          <a:p>
            <a:pPr lvl="2"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err="1" smtClean="0">
                <a:solidFill>
                  <a:srgbClr val="FF0000"/>
                </a:solidFill>
              </a:rPr>
              <a:t>OcaTemperatureSensor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= { Reading }</a:t>
            </a:r>
          </a:p>
          <a:p>
            <a:pPr lvl="1">
              <a:spcBef>
                <a:spcPct val="2500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err="1" smtClean="0">
                <a:solidFill>
                  <a:srgbClr val="FF0000"/>
                </a:solidFill>
              </a:rPr>
              <a:t>OcaBlock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= { Set of Workers }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smtClean="0">
                <a:solidFill>
                  <a:srgbClr val="000000"/>
                </a:solidFill>
              </a:rPr>
              <a:t>AGENTS</a:t>
            </a:r>
          </a:p>
          <a:p>
            <a:pPr lvl="1"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err="1" smtClean="0">
                <a:solidFill>
                  <a:srgbClr val="FF0000"/>
                </a:solidFill>
              </a:rPr>
              <a:t>OcaGrouper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= { Sets of Workers }</a:t>
            </a:r>
          </a:p>
          <a:p>
            <a:pPr lvl="1"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err="1" smtClean="0">
                <a:solidFill>
                  <a:srgbClr val="FF0000"/>
                </a:solidFill>
              </a:rPr>
              <a:t>OcaLibrary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= { Sets of stored parameter values }</a:t>
            </a:r>
          </a:p>
          <a:p>
            <a:pPr lvl="1"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b="1" dirty="0" err="1" smtClean="0">
                <a:solidFill>
                  <a:srgbClr val="FF0000"/>
                </a:solidFill>
              </a:rPr>
              <a:t>OcaNetwork</a:t>
            </a:r>
            <a:r>
              <a:rPr lang="en-US" sz="2400" dirty="0" smtClean="0">
                <a:solidFill>
                  <a:srgbClr val="000000"/>
                </a:solidFill>
              </a:rPr>
              <a:t> = { Control or transport network parameters }</a:t>
            </a:r>
          </a:p>
          <a:p>
            <a:pPr>
              <a:spcBef>
                <a:spcPct val="5000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</a:rPr>
              <a:t>MANAGERS</a:t>
            </a:r>
          </a:p>
          <a:p>
            <a:pPr lvl="1"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(as shown in Device Model)</a:t>
            </a:r>
          </a:p>
          <a:p>
            <a:pPr lvl="1">
              <a:spcBef>
                <a:spcPct val="0"/>
              </a:spcBef>
              <a:spcAft>
                <a:spcPct val="0"/>
              </a:spcAft>
              <a:tabLst>
                <a:tab pos="4571771" algn="l"/>
                <a:tab pos="5224882" algn="l"/>
              </a:tabLst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1" y="1625606"/>
            <a:ext cx="2523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Arial Narrow" pitchFamily="34" charset="0"/>
              </a:rPr>
              <a:t>TECHNICAL</a:t>
            </a:r>
            <a:endParaRPr lang="en-US" sz="3200" b="1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1" y="2350832"/>
            <a:ext cx="25230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Powerful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BLOCK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Feature 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for Defining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Composite</a:t>
            </a:r>
          </a:p>
          <a:p>
            <a:pPr algn="ctr"/>
            <a:r>
              <a:rPr lang="en-US" sz="3200" b="1" smtClean="0">
                <a:solidFill>
                  <a:srgbClr val="FFF2C9"/>
                </a:solidFill>
                <a:latin typeface="Arial Narrow" pitchFamily="34" charset="0"/>
              </a:rPr>
              <a:t>Functions</a:t>
            </a:r>
            <a:endParaRPr lang="en-US" sz="3200" b="1">
              <a:solidFill>
                <a:srgbClr val="FFF2C9"/>
              </a:solidFill>
              <a:latin typeface="Arial Narrow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14743" y="2759530"/>
            <a:ext cx="8969940" cy="266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0405115"/>
      </p:ext>
    </p:extLst>
  </p:cSld>
  <p:clrMapOvr>
    <a:masterClrMapping/>
  </p:clrMapOvr>
  <p:transition spd="slow" advClick="0" advTm="6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CA">
      <a:dk1>
        <a:srgbClr val="666666"/>
      </a:dk1>
      <a:lt1>
        <a:sysClr val="window" lastClr="FFFFFF"/>
      </a:lt1>
      <a:dk2>
        <a:srgbClr val="534741"/>
      </a:dk2>
      <a:lt2>
        <a:srgbClr val="EEECE1"/>
      </a:lt2>
      <a:accent1>
        <a:srgbClr val="DD5825"/>
      </a:accent1>
      <a:accent2>
        <a:srgbClr val="0B8079"/>
      </a:accent2>
      <a:accent3>
        <a:srgbClr val="BCA52A"/>
      </a:accent3>
      <a:accent4>
        <a:srgbClr val="EB821C"/>
      </a:accent4>
      <a:accent5>
        <a:srgbClr val="7C386A"/>
      </a:accent5>
      <a:accent6>
        <a:srgbClr val="0A95B0"/>
      </a:accent6>
      <a:hlink>
        <a:srgbClr val="0A95B0"/>
      </a:hlink>
      <a:folHlink>
        <a:srgbClr val="0A95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rgbClr val="12004C"/>
          </a:solidFill>
        </a:ln>
      </a:spPr>
      <a:bodyPr rtlCol="0" anchor="ctr"/>
      <a:lstStyle>
        <a:defPPr algn="ctr">
          <a:defRPr sz="2400">
            <a:solidFill>
              <a:srgbClr val="12004C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CA">
      <a:dk1>
        <a:srgbClr val="666666"/>
      </a:dk1>
      <a:lt1>
        <a:sysClr val="window" lastClr="FFFFFF"/>
      </a:lt1>
      <a:dk2>
        <a:srgbClr val="534741"/>
      </a:dk2>
      <a:lt2>
        <a:srgbClr val="EEECE1"/>
      </a:lt2>
      <a:accent1>
        <a:srgbClr val="DD5825"/>
      </a:accent1>
      <a:accent2>
        <a:srgbClr val="0B8079"/>
      </a:accent2>
      <a:accent3>
        <a:srgbClr val="BCA52A"/>
      </a:accent3>
      <a:accent4>
        <a:srgbClr val="EB821C"/>
      </a:accent4>
      <a:accent5>
        <a:srgbClr val="7C386A"/>
      </a:accent5>
      <a:accent6>
        <a:srgbClr val="0A95B0"/>
      </a:accent6>
      <a:hlink>
        <a:srgbClr val="0A95B0"/>
      </a:hlink>
      <a:folHlink>
        <a:srgbClr val="0A95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398</Words>
  <Application>Microsoft Office PowerPoint</Application>
  <PresentationFormat>Custom</PresentationFormat>
  <Paragraphs>112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2012-10-18T19:43:02Z</dcterms:created>
  <dcterms:modified xsi:type="dcterms:W3CDTF">2012-10-26T22:57:06Z</dcterms:modified>
</cp:coreProperties>
</file>